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4400213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7" d="100"/>
          <a:sy n="17" d="100"/>
        </p:scale>
        <p:origin x="1887" y="1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5891626"/>
            <a:ext cx="12240181" cy="12533242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18908198"/>
            <a:ext cx="10800160" cy="8691601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00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56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1916653"/>
            <a:ext cx="3105046" cy="3050811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1916653"/>
            <a:ext cx="9135135" cy="3050811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39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89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8974945"/>
            <a:ext cx="12420184" cy="14974888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24091502"/>
            <a:ext cx="12420184" cy="7874940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9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00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916661"/>
            <a:ext cx="12420184" cy="69582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8824938"/>
            <a:ext cx="6091964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13149904"/>
            <a:ext cx="6091964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8824938"/>
            <a:ext cx="6121966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13149904"/>
            <a:ext cx="6121966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43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52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42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5183304"/>
            <a:ext cx="7290108" cy="25583147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04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5183304"/>
            <a:ext cx="7290108" cy="25583147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41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1916661"/>
            <a:ext cx="12420184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9583264"/>
            <a:ext cx="12420184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42EE1-FF03-4E9E-8B29-F6A975F405F5}" type="datetimeFigureOut">
              <a:rPr lang="zh-CN" altLang="en-US" smtClean="0"/>
              <a:t>2023/4/20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33366432"/>
            <a:ext cx="486007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67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39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艺宁 桑</dc:creator>
  <cp:lastModifiedBy>艺宁 桑</cp:lastModifiedBy>
  <cp:revision>4</cp:revision>
  <dcterms:created xsi:type="dcterms:W3CDTF">2022-11-07T08:08:02Z</dcterms:created>
  <dcterms:modified xsi:type="dcterms:W3CDTF">2023-04-20T06:40:47Z</dcterms:modified>
</cp:coreProperties>
</file>