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4400213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22" d="100"/>
          <a:sy n="22" d="100"/>
        </p:scale>
        <p:origin x="30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0016" y="5891626"/>
            <a:ext cx="12240181" cy="12533242"/>
          </a:xfrm>
        </p:spPr>
        <p:txBody>
          <a:bodyPr anchor="b"/>
          <a:lstStyle>
            <a:lvl1pPr algn="ctr">
              <a:defRPr sz="944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0027" y="18908198"/>
            <a:ext cx="10800160" cy="8691601"/>
          </a:xfrm>
        </p:spPr>
        <p:txBody>
          <a:bodyPr/>
          <a:lstStyle>
            <a:lvl1pPr marL="0" indent="0" algn="ctr">
              <a:buNone/>
              <a:defRPr sz="3780"/>
            </a:lvl1pPr>
            <a:lvl2pPr marL="719999" indent="0" algn="ctr">
              <a:buNone/>
              <a:defRPr sz="3150"/>
            </a:lvl2pPr>
            <a:lvl3pPr marL="1439997" indent="0" algn="ctr">
              <a:buNone/>
              <a:defRPr sz="2835"/>
            </a:lvl3pPr>
            <a:lvl4pPr marL="2159996" indent="0" algn="ctr">
              <a:buNone/>
              <a:defRPr sz="2520"/>
            </a:lvl4pPr>
            <a:lvl5pPr marL="2879994" indent="0" algn="ctr">
              <a:buNone/>
              <a:defRPr sz="2520"/>
            </a:lvl5pPr>
            <a:lvl6pPr marL="3599993" indent="0" algn="ctr">
              <a:buNone/>
              <a:defRPr sz="2520"/>
            </a:lvl6pPr>
            <a:lvl7pPr marL="4319991" indent="0" algn="ctr">
              <a:buNone/>
              <a:defRPr sz="2520"/>
            </a:lvl7pPr>
            <a:lvl8pPr marL="5039990" indent="0" algn="ctr">
              <a:buNone/>
              <a:defRPr sz="2520"/>
            </a:lvl8pPr>
            <a:lvl9pPr marL="5759988" indent="0" algn="ctr">
              <a:buNone/>
              <a:defRPr sz="252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4631A-12B4-4F0A-8A26-237A0525CC1A}" type="datetimeFigureOut">
              <a:rPr lang="zh-CN" altLang="en-US" smtClean="0"/>
              <a:t>2024/10/16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2E41D-8317-4346-B553-90B8DCBBCA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2670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4631A-12B4-4F0A-8A26-237A0525CC1A}" type="datetimeFigureOut">
              <a:rPr lang="zh-CN" altLang="en-US" smtClean="0"/>
              <a:t>2024/10/16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2E41D-8317-4346-B553-90B8DCBBCA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870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05153" y="1916653"/>
            <a:ext cx="3105046" cy="3050811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015" y="1916653"/>
            <a:ext cx="9135135" cy="3050811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4631A-12B4-4F0A-8A26-237A0525CC1A}" type="datetimeFigureOut">
              <a:rPr lang="zh-CN" altLang="en-US" smtClean="0"/>
              <a:t>2024/10/16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2E41D-8317-4346-B553-90B8DCBBCA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9302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4631A-12B4-4F0A-8A26-237A0525CC1A}" type="datetimeFigureOut">
              <a:rPr lang="zh-CN" altLang="en-US" smtClean="0"/>
              <a:t>2024/10/16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2E41D-8317-4346-B553-90B8DCBBCA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2088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515" y="8974945"/>
            <a:ext cx="12420184" cy="14974888"/>
          </a:xfrm>
        </p:spPr>
        <p:txBody>
          <a:bodyPr anchor="b"/>
          <a:lstStyle>
            <a:lvl1pPr>
              <a:defRPr sz="944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515" y="24091502"/>
            <a:ext cx="12420184" cy="7874940"/>
          </a:xfrm>
        </p:spPr>
        <p:txBody>
          <a:bodyPr/>
          <a:lstStyle>
            <a:lvl1pPr marL="0" indent="0">
              <a:buNone/>
              <a:defRPr sz="3780">
                <a:solidFill>
                  <a:schemeClr val="tx1"/>
                </a:solidFill>
              </a:defRPr>
            </a:lvl1pPr>
            <a:lvl2pPr marL="719999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2pPr>
            <a:lvl3pPr marL="1439997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3pPr>
            <a:lvl4pPr marL="2159996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4pPr>
            <a:lvl5pPr marL="2879994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5pPr>
            <a:lvl6pPr marL="3599993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6pPr>
            <a:lvl7pPr marL="4319991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7pPr>
            <a:lvl8pPr marL="503999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8pPr>
            <a:lvl9pPr marL="5759988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4631A-12B4-4F0A-8A26-237A0525CC1A}" type="datetimeFigureOut">
              <a:rPr lang="zh-CN" altLang="en-US" smtClean="0"/>
              <a:t>2024/10/16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2E41D-8317-4346-B553-90B8DCBBCA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8275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014" y="9583264"/>
            <a:ext cx="6120091" cy="2284150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90108" y="9583264"/>
            <a:ext cx="6120091" cy="2284150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4631A-12B4-4F0A-8A26-237A0525CC1A}" type="datetimeFigureOut">
              <a:rPr lang="zh-CN" altLang="en-US" smtClean="0"/>
              <a:t>2024/10/16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2E41D-8317-4346-B553-90B8DCBBCA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29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1916661"/>
            <a:ext cx="12420184" cy="695828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1892" y="8824938"/>
            <a:ext cx="6091964" cy="4324966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19999" indent="0">
              <a:buNone/>
              <a:defRPr sz="3150" b="1"/>
            </a:lvl2pPr>
            <a:lvl3pPr marL="1439997" indent="0">
              <a:buNone/>
              <a:defRPr sz="2835" b="1"/>
            </a:lvl3pPr>
            <a:lvl4pPr marL="2159996" indent="0">
              <a:buNone/>
              <a:defRPr sz="2520" b="1"/>
            </a:lvl4pPr>
            <a:lvl5pPr marL="2879994" indent="0">
              <a:buNone/>
              <a:defRPr sz="2520" b="1"/>
            </a:lvl5pPr>
            <a:lvl6pPr marL="3599993" indent="0">
              <a:buNone/>
              <a:defRPr sz="2520" b="1"/>
            </a:lvl6pPr>
            <a:lvl7pPr marL="4319991" indent="0">
              <a:buNone/>
              <a:defRPr sz="2520" b="1"/>
            </a:lvl7pPr>
            <a:lvl8pPr marL="5039990" indent="0">
              <a:buNone/>
              <a:defRPr sz="2520" b="1"/>
            </a:lvl8pPr>
            <a:lvl9pPr marL="5759988" indent="0">
              <a:buNone/>
              <a:defRPr sz="252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1892" y="13149904"/>
            <a:ext cx="6091964" cy="1934152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90109" y="8824938"/>
            <a:ext cx="6121966" cy="4324966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19999" indent="0">
              <a:buNone/>
              <a:defRPr sz="3150" b="1"/>
            </a:lvl2pPr>
            <a:lvl3pPr marL="1439997" indent="0">
              <a:buNone/>
              <a:defRPr sz="2835" b="1"/>
            </a:lvl3pPr>
            <a:lvl4pPr marL="2159996" indent="0">
              <a:buNone/>
              <a:defRPr sz="2520" b="1"/>
            </a:lvl4pPr>
            <a:lvl5pPr marL="2879994" indent="0">
              <a:buNone/>
              <a:defRPr sz="2520" b="1"/>
            </a:lvl5pPr>
            <a:lvl6pPr marL="3599993" indent="0">
              <a:buNone/>
              <a:defRPr sz="2520" b="1"/>
            </a:lvl6pPr>
            <a:lvl7pPr marL="4319991" indent="0">
              <a:buNone/>
              <a:defRPr sz="2520" b="1"/>
            </a:lvl7pPr>
            <a:lvl8pPr marL="5039990" indent="0">
              <a:buNone/>
              <a:defRPr sz="2520" b="1"/>
            </a:lvl8pPr>
            <a:lvl9pPr marL="5759988" indent="0">
              <a:buNone/>
              <a:defRPr sz="252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90109" y="13149904"/>
            <a:ext cx="6121966" cy="1934152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4631A-12B4-4F0A-8A26-237A0525CC1A}" type="datetimeFigureOut">
              <a:rPr lang="zh-CN" altLang="en-US" smtClean="0"/>
              <a:t>2024/10/16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2E41D-8317-4346-B553-90B8DCBBCA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4384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4631A-12B4-4F0A-8A26-237A0525CC1A}" type="datetimeFigureOut">
              <a:rPr lang="zh-CN" altLang="en-US" smtClean="0"/>
              <a:t>2024/10/16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2E41D-8317-4346-B553-90B8DCBBCA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0675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4631A-12B4-4F0A-8A26-237A0525CC1A}" type="datetimeFigureOut">
              <a:rPr lang="zh-CN" altLang="en-US" smtClean="0"/>
              <a:t>2024/10/16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2E41D-8317-4346-B553-90B8DCBBCA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8098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2399982"/>
            <a:ext cx="4644444" cy="8399939"/>
          </a:xfrm>
        </p:spPr>
        <p:txBody>
          <a:bodyPr anchor="b"/>
          <a:lstStyle>
            <a:lvl1pPr>
              <a:defRPr sz="503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1966" y="5183304"/>
            <a:ext cx="7290108" cy="25583147"/>
          </a:xfrm>
        </p:spPr>
        <p:txBody>
          <a:bodyPr/>
          <a:lstStyle>
            <a:lvl1pPr>
              <a:defRPr sz="5039"/>
            </a:lvl1pPr>
            <a:lvl2pPr>
              <a:defRPr sz="4409"/>
            </a:lvl2pPr>
            <a:lvl3pPr>
              <a:defRPr sz="3780"/>
            </a:lvl3pPr>
            <a:lvl4pPr>
              <a:defRPr sz="3150"/>
            </a:lvl4pPr>
            <a:lvl5pPr>
              <a:defRPr sz="3150"/>
            </a:lvl5pPr>
            <a:lvl6pPr>
              <a:defRPr sz="3150"/>
            </a:lvl6pPr>
            <a:lvl7pPr>
              <a:defRPr sz="3150"/>
            </a:lvl7pPr>
            <a:lvl8pPr>
              <a:defRPr sz="3150"/>
            </a:lvl8pPr>
            <a:lvl9pPr>
              <a:defRPr sz="315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0" y="10799922"/>
            <a:ext cx="4644444" cy="20008190"/>
          </a:xfrm>
        </p:spPr>
        <p:txBody>
          <a:bodyPr/>
          <a:lstStyle>
            <a:lvl1pPr marL="0" indent="0">
              <a:buNone/>
              <a:defRPr sz="2520"/>
            </a:lvl1pPr>
            <a:lvl2pPr marL="719999" indent="0">
              <a:buNone/>
              <a:defRPr sz="2205"/>
            </a:lvl2pPr>
            <a:lvl3pPr marL="1439997" indent="0">
              <a:buNone/>
              <a:defRPr sz="1890"/>
            </a:lvl3pPr>
            <a:lvl4pPr marL="2159996" indent="0">
              <a:buNone/>
              <a:defRPr sz="1575"/>
            </a:lvl4pPr>
            <a:lvl5pPr marL="2879994" indent="0">
              <a:buNone/>
              <a:defRPr sz="1575"/>
            </a:lvl5pPr>
            <a:lvl6pPr marL="3599993" indent="0">
              <a:buNone/>
              <a:defRPr sz="1575"/>
            </a:lvl6pPr>
            <a:lvl7pPr marL="4319991" indent="0">
              <a:buNone/>
              <a:defRPr sz="1575"/>
            </a:lvl7pPr>
            <a:lvl8pPr marL="5039990" indent="0">
              <a:buNone/>
              <a:defRPr sz="1575"/>
            </a:lvl8pPr>
            <a:lvl9pPr marL="5759988" indent="0">
              <a:buNone/>
              <a:defRPr sz="15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4631A-12B4-4F0A-8A26-237A0525CC1A}" type="datetimeFigureOut">
              <a:rPr lang="zh-CN" altLang="en-US" smtClean="0"/>
              <a:t>2024/10/16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2E41D-8317-4346-B553-90B8DCBBCA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7270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2399982"/>
            <a:ext cx="4644444" cy="8399939"/>
          </a:xfrm>
        </p:spPr>
        <p:txBody>
          <a:bodyPr anchor="b"/>
          <a:lstStyle>
            <a:lvl1pPr>
              <a:defRPr sz="503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121966" y="5183304"/>
            <a:ext cx="7290108" cy="25583147"/>
          </a:xfrm>
        </p:spPr>
        <p:txBody>
          <a:bodyPr anchor="t"/>
          <a:lstStyle>
            <a:lvl1pPr marL="0" indent="0">
              <a:buNone/>
              <a:defRPr sz="5039"/>
            </a:lvl1pPr>
            <a:lvl2pPr marL="719999" indent="0">
              <a:buNone/>
              <a:defRPr sz="4409"/>
            </a:lvl2pPr>
            <a:lvl3pPr marL="1439997" indent="0">
              <a:buNone/>
              <a:defRPr sz="3780"/>
            </a:lvl3pPr>
            <a:lvl4pPr marL="2159996" indent="0">
              <a:buNone/>
              <a:defRPr sz="3150"/>
            </a:lvl4pPr>
            <a:lvl5pPr marL="2879994" indent="0">
              <a:buNone/>
              <a:defRPr sz="3150"/>
            </a:lvl5pPr>
            <a:lvl6pPr marL="3599993" indent="0">
              <a:buNone/>
              <a:defRPr sz="3150"/>
            </a:lvl6pPr>
            <a:lvl7pPr marL="4319991" indent="0">
              <a:buNone/>
              <a:defRPr sz="3150"/>
            </a:lvl7pPr>
            <a:lvl8pPr marL="5039990" indent="0">
              <a:buNone/>
              <a:defRPr sz="3150"/>
            </a:lvl8pPr>
            <a:lvl9pPr marL="5759988" indent="0">
              <a:buNone/>
              <a:defRPr sz="315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0" y="10799922"/>
            <a:ext cx="4644444" cy="20008190"/>
          </a:xfrm>
        </p:spPr>
        <p:txBody>
          <a:bodyPr/>
          <a:lstStyle>
            <a:lvl1pPr marL="0" indent="0">
              <a:buNone/>
              <a:defRPr sz="2520"/>
            </a:lvl1pPr>
            <a:lvl2pPr marL="719999" indent="0">
              <a:buNone/>
              <a:defRPr sz="2205"/>
            </a:lvl2pPr>
            <a:lvl3pPr marL="1439997" indent="0">
              <a:buNone/>
              <a:defRPr sz="1890"/>
            </a:lvl3pPr>
            <a:lvl4pPr marL="2159996" indent="0">
              <a:buNone/>
              <a:defRPr sz="1575"/>
            </a:lvl4pPr>
            <a:lvl5pPr marL="2879994" indent="0">
              <a:buNone/>
              <a:defRPr sz="1575"/>
            </a:lvl5pPr>
            <a:lvl6pPr marL="3599993" indent="0">
              <a:buNone/>
              <a:defRPr sz="1575"/>
            </a:lvl6pPr>
            <a:lvl7pPr marL="4319991" indent="0">
              <a:buNone/>
              <a:defRPr sz="1575"/>
            </a:lvl7pPr>
            <a:lvl8pPr marL="5039990" indent="0">
              <a:buNone/>
              <a:defRPr sz="1575"/>
            </a:lvl8pPr>
            <a:lvl9pPr marL="5759988" indent="0">
              <a:buNone/>
              <a:defRPr sz="15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4631A-12B4-4F0A-8A26-237A0525CC1A}" type="datetimeFigureOut">
              <a:rPr lang="zh-CN" altLang="en-US" smtClean="0"/>
              <a:t>2024/10/16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2E41D-8317-4346-B553-90B8DCBBCA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2053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0015" y="1916661"/>
            <a:ext cx="12420184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015" y="9583264"/>
            <a:ext cx="12420184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015" y="33366432"/>
            <a:ext cx="3240048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4631A-12B4-4F0A-8A26-237A0525CC1A}" type="datetimeFigureOut">
              <a:rPr lang="zh-CN" altLang="en-US" smtClean="0"/>
              <a:t>2024/10/16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70071" y="33366432"/>
            <a:ext cx="486007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70150" y="33366432"/>
            <a:ext cx="3240048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2E41D-8317-4346-B553-90B8DCBBCA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5655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39997" rtl="0" eaLnBrk="1" latinLnBrk="0" hangingPunct="1">
        <a:lnSpc>
          <a:spcPct val="90000"/>
        </a:lnSpc>
        <a:spcBef>
          <a:spcPct val="0"/>
        </a:spcBef>
        <a:buNone/>
        <a:defRPr sz="6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999" indent="-359999" algn="l" defTabSz="1439997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4409" kern="1200">
          <a:solidFill>
            <a:schemeClr val="tx1"/>
          </a:solidFill>
          <a:latin typeface="+mn-lt"/>
          <a:ea typeface="+mn-ea"/>
          <a:cs typeface="+mn-cs"/>
        </a:defRPr>
      </a:lvl1pPr>
      <a:lvl2pPr marL="107999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799996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3pPr>
      <a:lvl4pPr marL="2519995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3239994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959992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679991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399989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611998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1pPr>
      <a:lvl2pPr marL="719999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439997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159996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2879994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599993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319991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03999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5759988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539B23-3867-4FF0-9A4A-5269FDF536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8EFCB14-D656-4056-B63C-3E2A1CDEA3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9846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自定义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1</cp:revision>
  <dcterms:created xsi:type="dcterms:W3CDTF">2024-10-16T04:32:02Z</dcterms:created>
  <dcterms:modified xsi:type="dcterms:W3CDTF">2024-10-16T04:32:41Z</dcterms:modified>
</cp:coreProperties>
</file>