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4400213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39" userDrawn="1">
          <p15:clr>
            <a:srgbClr val="A4A3A4"/>
          </p15:clr>
        </p15:guide>
        <p15:guide id="2" pos="45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21" d="100"/>
          <a:sy n="21" d="100"/>
        </p:scale>
        <p:origin x="3750" y="138"/>
      </p:cViewPr>
      <p:guideLst>
        <p:guide orient="horz" pos="11339"/>
        <p:guide pos="45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0966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E8711-AA43-48D4-A12D-B6D3A0BD98D3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DFDD5-125A-4C0A-AE7C-2A0F5BF366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5524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05153" y="1916653"/>
            <a:ext cx="3105046" cy="3050811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015" y="1916653"/>
            <a:ext cx="9135135" cy="30508114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E8711-AA43-48D4-A12D-B6D3A0BD98D3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DFDD5-125A-4C0A-AE7C-2A0F5BF366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1098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E8711-AA43-48D4-A12D-B6D3A0BD98D3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DFDD5-125A-4C0A-AE7C-2A0F5BF366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932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515" y="8974945"/>
            <a:ext cx="12420184" cy="14974888"/>
          </a:xfrm>
        </p:spPr>
        <p:txBody>
          <a:bodyPr anchor="b"/>
          <a:lstStyle>
            <a:lvl1pPr>
              <a:defRPr sz="9449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515" y="24091502"/>
            <a:ext cx="12420184" cy="7874940"/>
          </a:xfrm>
        </p:spPr>
        <p:txBody>
          <a:bodyPr/>
          <a:lstStyle>
            <a:lvl1pPr marL="0" indent="0">
              <a:buNone/>
              <a:defRPr sz="3780">
                <a:solidFill>
                  <a:schemeClr val="tx1"/>
                </a:solidFill>
              </a:defRPr>
            </a:lvl1pPr>
            <a:lvl2pPr marL="719999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2pPr>
            <a:lvl3pPr marL="1439997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3pPr>
            <a:lvl4pPr marL="2159996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4pPr>
            <a:lvl5pPr marL="2879994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5pPr>
            <a:lvl6pPr marL="3599993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6pPr>
            <a:lvl7pPr marL="4319991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7pPr>
            <a:lvl8pPr marL="503999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8pPr>
            <a:lvl9pPr marL="5759988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E8711-AA43-48D4-A12D-B6D3A0BD98D3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DFDD5-125A-4C0A-AE7C-2A0F5BF366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3232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014" y="9583264"/>
            <a:ext cx="6120091" cy="2284150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0108" y="9583264"/>
            <a:ext cx="6120091" cy="2284150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E8711-AA43-48D4-A12D-B6D3A0BD98D3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DFDD5-125A-4C0A-AE7C-2A0F5BF366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990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1916661"/>
            <a:ext cx="12420184" cy="695828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1892" y="8824938"/>
            <a:ext cx="6091964" cy="4324966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1892" y="13149904"/>
            <a:ext cx="6091964" cy="1934152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0109" y="8824938"/>
            <a:ext cx="6121966" cy="4324966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90109" y="13149904"/>
            <a:ext cx="6121966" cy="1934152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E8711-AA43-48D4-A12D-B6D3A0BD98D3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DFDD5-125A-4C0A-AE7C-2A0F5BF366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5133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E8711-AA43-48D4-A12D-B6D3A0BD98D3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DFDD5-125A-4C0A-AE7C-2A0F5BF366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0112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E8711-AA43-48D4-A12D-B6D3A0BD98D3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DFDD5-125A-4C0A-AE7C-2A0F5BF366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826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2399982"/>
            <a:ext cx="4644444" cy="8399939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1966" y="5183304"/>
            <a:ext cx="7290108" cy="25583147"/>
          </a:xfrm>
        </p:spPr>
        <p:txBody>
          <a:bodyPr/>
          <a:lstStyle>
            <a:lvl1pPr>
              <a:defRPr sz="5039"/>
            </a:lvl1pPr>
            <a:lvl2pPr>
              <a:defRPr sz="4409"/>
            </a:lvl2pPr>
            <a:lvl3pPr>
              <a:defRPr sz="3780"/>
            </a:lvl3pPr>
            <a:lvl4pPr>
              <a:defRPr sz="3150"/>
            </a:lvl4pPr>
            <a:lvl5pPr>
              <a:defRPr sz="3150"/>
            </a:lvl5pPr>
            <a:lvl6pPr>
              <a:defRPr sz="3150"/>
            </a:lvl6pPr>
            <a:lvl7pPr>
              <a:defRPr sz="3150"/>
            </a:lvl7pPr>
            <a:lvl8pPr>
              <a:defRPr sz="3150"/>
            </a:lvl8pPr>
            <a:lvl9pPr>
              <a:defRPr sz="315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10799922"/>
            <a:ext cx="4644444" cy="20008190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E8711-AA43-48D4-A12D-B6D3A0BD98D3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DFDD5-125A-4C0A-AE7C-2A0F5BF366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625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2399982"/>
            <a:ext cx="4644444" cy="8399939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21966" y="5183304"/>
            <a:ext cx="7290108" cy="25583147"/>
          </a:xfrm>
        </p:spPr>
        <p:txBody>
          <a:bodyPr anchor="t"/>
          <a:lstStyle>
            <a:lvl1pPr marL="0" indent="0">
              <a:buNone/>
              <a:defRPr sz="5039"/>
            </a:lvl1pPr>
            <a:lvl2pPr marL="719999" indent="0">
              <a:buNone/>
              <a:defRPr sz="4409"/>
            </a:lvl2pPr>
            <a:lvl3pPr marL="1439997" indent="0">
              <a:buNone/>
              <a:defRPr sz="3780"/>
            </a:lvl3pPr>
            <a:lvl4pPr marL="2159996" indent="0">
              <a:buNone/>
              <a:defRPr sz="3150"/>
            </a:lvl4pPr>
            <a:lvl5pPr marL="2879994" indent="0">
              <a:buNone/>
              <a:defRPr sz="3150"/>
            </a:lvl5pPr>
            <a:lvl6pPr marL="3599993" indent="0">
              <a:buNone/>
              <a:defRPr sz="3150"/>
            </a:lvl6pPr>
            <a:lvl7pPr marL="4319991" indent="0">
              <a:buNone/>
              <a:defRPr sz="3150"/>
            </a:lvl7pPr>
            <a:lvl8pPr marL="5039990" indent="0">
              <a:buNone/>
              <a:defRPr sz="3150"/>
            </a:lvl8pPr>
            <a:lvl9pPr marL="5759988" indent="0">
              <a:buNone/>
              <a:defRPr sz="315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10799922"/>
            <a:ext cx="4644444" cy="20008190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E8711-AA43-48D4-A12D-B6D3A0BD98D3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DFDD5-125A-4C0A-AE7C-2A0F5BF366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8867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02435" cy="3599973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015" y="1916661"/>
            <a:ext cx="12420184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015" y="9583264"/>
            <a:ext cx="12420184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015" y="33366432"/>
            <a:ext cx="3240048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E8711-AA43-48D4-A12D-B6D3A0BD98D3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70071" y="33366432"/>
            <a:ext cx="486007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0150" y="33366432"/>
            <a:ext cx="3240048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DFDD5-125A-4C0A-AE7C-2A0F5BF366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2132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1439997" rtl="0" eaLnBrk="1" latinLnBrk="0" hangingPunct="1">
        <a:lnSpc>
          <a:spcPct val="90000"/>
        </a:lnSpc>
        <a:spcBef>
          <a:spcPct val="0"/>
        </a:spcBef>
        <a:buNone/>
        <a:defRPr sz="6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999" indent="-359999" algn="l" defTabSz="143999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4409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799996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3pPr>
      <a:lvl4pPr marL="2519995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3239994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959992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679991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399989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611998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1pPr>
      <a:lvl2pPr marL="719999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439997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159996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2879994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599993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319991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03999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5759988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589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</TotalTime>
  <Words>0</Words>
  <Application>Microsoft Office PowerPoint</Application>
  <PresentationFormat>自定义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等线 Light</vt:lpstr>
      <vt:lpstr>Arial</vt:lpstr>
      <vt:lpstr>Calibri</vt:lpstr>
      <vt:lpstr>Calibri Light</vt:lpstr>
      <vt:lpstr>Office 主题​​</vt:lpstr>
      <vt:lpstr>PowerPoint 演示文稿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life_vd1</dc:creator>
  <cp:lastModifiedBy>life_vd1</cp:lastModifiedBy>
  <cp:revision>3</cp:revision>
  <dcterms:created xsi:type="dcterms:W3CDTF">2021-11-26T06:00:08Z</dcterms:created>
  <dcterms:modified xsi:type="dcterms:W3CDTF">2021-11-26T07:53:12Z</dcterms:modified>
</cp:coreProperties>
</file>