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14400213" cy="359997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8" d="100"/>
          <a:sy n="18" d="100"/>
        </p:scale>
        <p:origin x="2937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80016" y="5891626"/>
            <a:ext cx="12240181" cy="12533242"/>
          </a:xfrm>
        </p:spPr>
        <p:txBody>
          <a:bodyPr anchor="b"/>
          <a:lstStyle>
            <a:lvl1pPr algn="ctr">
              <a:defRPr sz="944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00027" y="18908198"/>
            <a:ext cx="10800160" cy="8691601"/>
          </a:xfrm>
        </p:spPr>
        <p:txBody>
          <a:bodyPr/>
          <a:lstStyle>
            <a:lvl1pPr marL="0" indent="0" algn="ctr">
              <a:buNone/>
              <a:defRPr sz="3780"/>
            </a:lvl1pPr>
            <a:lvl2pPr marL="719999" indent="0" algn="ctr">
              <a:buNone/>
              <a:defRPr sz="3150"/>
            </a:lvl2pPr>
            <a:lvl3pPr marL="1439997" indent="0" algn="ctr">
              <a:buNone/>
              <a:defRPr sz="2835"/>
            </a:lvl3pPr>
            <a:lvl4pPr marL="2159996" indent="0" algn="ctr">
              <a:buNone/>
              <a:defRPr sz="2520"/>
            </a:lvl4pPr>
            <a:lvl5pPr marL="2879994" indent="0" algn="ctr">
              <a:buNone/>
              <a:defRPr sz="2520"/>
            </a:lvl5pPr>
            <a:lvl6pPr marL="3599993" indent="0" algn="ctr">
              <a:buNone/>
              <a:defRPr sz="2520"/>
            </a:lvl6pPr>
            <a:lvl7pPr marL="4319991" indent="0" algn="ctr">
              <a:buNone/>
              <a:defRPr sz="2520"/>
            </a:lvl7pPr>
            <a:lvl8pPr marL="5039990" indent="0" algn="ctr">
              <a:buNone/>
              <a:defRPr sz="2520"/>
            </a:lvl8pPr>
            <a:lvl9pPr marL="5759988" indent="0" algn="ctr">
              <a:buNone/>
              <a:defRPr sz="252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42EE1-FF03-4E9E-8B29-F6A975F405F5}" type="datetimeFigureOut">
              <a:rPr lang="zh-CN" altLang="en-US" smtClean="0"/>
              <a:t>2022/11/8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1940F-DBE1-4CF3-8AD8-17170BE834E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6006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42EE1-FF03-4E9E-8B29-F6A975F405F5}" type="datetimeFigureOut">
              <a:rPr lang="zh-CN" altLang="en-US" smtClean="0"/>
              <a:t>2022/11/8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1940F-DBE1-4CF3-8AD8-17170BE834E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9560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305153" y="1916653"/>
            <a:ext cx="3105046" cy="3050811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015" y="1916653"/>
            <a:ext cx="9135135" cy="3050811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42EE1-FF03-4E9E-8B29-F6A975F405F5}" type="datetimeFigureOut">
              <a:rPr lang="zh-CN" altLang="en-US" smtClean="0"/>
              <a:t>2022/11/8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1940F-DBE1-4CF3-8AD8-17170BE834E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639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42EE1-FF03-4E9E-8B29-F6A975F405F5}" type="datetimeFigureOut">
              <a:rPr lang="zh-CN" altLang="en-US" smtClean="0"/>
              <a:t>2022/11/8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1940F-DBE1-4CF3-8AD8-17170BE834E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1892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515" y="8974945"/>
            <a:ext cx="12420184" cy="14974888"/>
          </a:xfrm>
        </p:spPr>
        <p:txBody>
          <a:bodyPr anchor="b"/>
          <a:lstStyle>
            <a:lvl1pPr>
              <a:defRPr sz="944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515" y="24091502"/>
            <a:ext cx="12420184" cy="7874940"/>
          </a:xfrm>
        </p:spPr>
        <p:txBody>
          <a:bodyPr/>
          <a:lstStyle>
            <a:lvl1pPr marL="0" indent="0">
              <a:buNone/>
              <a:defRPr sz="3780">
                <a:solidFill>
                  <a:schemeClr val="tx1"/>
                </a:solidFill>
              </a:defRPr>
            </a:lvl1pPr>
            <a:lvl2pPr marL="719999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2pPr>
            <a:lvl3pPr marL="1439997" indent="0">
              <a:buNone/>
              <a:defRPr sz="2835">
                <a:solidFill>
                  <a:schemeClr val="tx1">
                    <a:tint val="75000"/>
                  </a:schemeClr>
                </a:solidFill>
              </a:defRPr>
            </a:lvl3pPr>
            <a:lvl4pPr marL="2159996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4pPr>
            <a:lvl5pPr marL="2879994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5pPr>
            <a:lvl6pPr marL="3599993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6pPr>
            <a:lvl7pPr marL="4319991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7pPr>
            <a:lvl8pPr marL="503999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8pPr>
            <a:lvl9pPr marL="5759988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42EE1-FF03-4E9E-8B29-F6A975F405F5}" type="datetimeFigureOut">
              <a:rPr lang="zh-CN" altLang="en-US" smtClean="0"/>
              <a:t>2022/11/8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1940F-DBE1-4CF3-8AD8-17170BE834E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597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014" y="9583264"/>
            <a:ext cx="6120091" cy="2284150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90108" y="9583264"/>
            <a:ext cx="6120091" cy="2284150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42EE1-FF03-4E9E-8B29-F6A975F405F5}" type="datetimeFigureOut">
              <a:rPr lang="zh-CN" altLang="en-US" smtClean="0"/>
              <a:t>2022/11/8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1940F-DBE1-4CF3-8AD8-17170BE834E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200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890" y="1916661"/>
            <a:ext cx="12420184" cy="695828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1892" y="8824938"/>
            <a:ext cx="6091964" cy="4324966"/>
          </a:xfrm>
        </p:spPr>
        <p:txBody>
          <a:bodyPr anchor="b"/>
          <a:lstStyle>
            <a:lvl1pPr marL="0" indent="0">
              <a:buNone/>
              <a:defRPr sz="3780" b="1"/>
            </a:lvl1pPr>
            <a:lvl2pPr marL="719999" indent="0">
              <a:buNone/>
              <a:defRPr sz="3150" b="1"/>
            </a:lvl2pPr>
            <a:lvl3pPr marL="1439997" indent="0">
              <a:buNone/>
              <a:defRPr sz="2835" b="1"/>
            </a:lvl3pPr>
            <a:lvl4pPr marL="2159996" indent="0">
              <a:buNone/>
              <a:defRPr sz="2520" b="1"/>
            </a:lvl4pPr>
            <a:lvl5pPr marL="2879994" indent="0">
              <a:buNone/>
              <a:defRPr sz="2520" b="1"/>
            </a:lvl5pPr>
            <a:lvl6pPr marL="3599993" indent="0">
              <a:buNone/>
              <a:defRPr sz="2520" b="1"/>
            </a:lvl6pPr>
            <a:lvl7pPr marL="4319991" indent="0">
              <a:buNone/>
              <a:defRPr sz="2520" b="1"/>
            </a:lvl7pPr>
            <a:lvl8pPr marL="5039990" indent="0">
              <a:buNone/>
              <a:defRPr sz="2520" b="1"/>
            </a:lvl8pPr>
            <a:lvl9pPr marL="5759988" indent="0">
              <a:buNone/>
              <a:defRPr sz="252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91892" y="13149904"/>
            <a:ext cx="6091964" cy="1934152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290109" y="8824938"/>
            <a:ext cx="6121966" cy="4324966"/>
          </a:xfrm>
        </p:spPr>
        <p:txBody>
          <a:bodyPr anchor="b"/>
          <a:lstStyle>
            <a:lvl1pPr marL="0" indent="0">
              <a:buNone/>
              <a:defRPr sz="3780" b="1"/>
            </a:lvl1pPr>
            <a:lvl2pPr marL="719999" indent="0">
              <a:buNone/>
              <a:defRPr sz="3150" b="1"/>
            </a:lvl2pPr>
            <a:lvl3pPr marL="1439997" indent="0">
              <a:buNone/>
              <a:defRPr sz="2835" b="1"/>
            </a:lvl3pPr>
            <a:lvl4pPr marL="2159996" indent="0">
              <a:buNone/>
              <a:defRPr sz="2520" b="1"/>
            </a:lvl4pPr>
            <a:lvl5pPr marL="2879994" indent="0">
              <a:buNone/>
              <a:defRPr sz="2520" b="1"/>
            </a:lvl5pPr>
            <a:lvl6pPr marL="3599993" indent="0">
              <a:buNone/>
              <a:defRPr sz="2520" b="1"/>
            </a:lvl6pPr>
            <a:lvl7pPr marL="4319991" indent="0">
              <a:buNone/>
              <a:defRPr sz="2520" b="1"/>
            </a:lvl7pPr>
            <a:lvl8pPr marL="5039990" indent="0">
              <a:buNone/>
              <a:defRPr sz="2520" b="1"/>
            </a:lvl8pPr>
            <a:lvl9pPr marL="5759988" indent="0">
              <a:buNone/>
              <a:defRPr sz="252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290109" y="13149904"/>
            <a:ext cx="6121966" cy="1934152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42EE1-FF03-4E9E-8B29-F6A975F405F5}" type="datetimeFigureOut">
              <a:rPr lang="zh-CN" altLang="en-US" smtClean="0"/>
              <a:t>2022/11/8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1940F-DBE1-4CF3-8AD8-17170BE834E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4433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42EE1-FF03-4E9E-8B29-F6A975F405F5}" type="datetimeFigureOut">
              <a:rPr lang="zh-CN" altLang="en-US" smtClean="0"/>
              <a:t>2022/11/8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1940F-DBE1-4CF3-8AD8-17170BE834E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529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42EE1-FF03-4E9E-8B29-F6A975F405F5}" type="datetimeFigureOut">
              <a:rPr lang="zh-CN" altLang="en-US" smtClean="0"/>
              <a:t>2022/11/8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1940F-DBE1-4CF3-8AD8-17170BE834E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8426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890" y="2399982"/>
            <a:ext cx="4644444" cy="8399939"/>
          </a:xfrm>
        </p:spPr>
        <p:txBody>
          <a:bodyPr anchor="b"/>
          <a:lstStyle>
            <a:lvl1pPr>
              <a:defRPr sz="503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1966" y="5183304"/>
            <a:ext cx="7290108" cy="25583147"/>
          </a:xfrm>
        </p:spPr>
        <p:txBody>
          <a:bodyPr/>
          <a:lstStyle>
            <a:lvl1pPr>
              <a:defRPr sz="5039"/>
            </a:lvl1pPr>
            <a:lvl2pPr>
              <a:defRPr sz="4409"/>
            </a:lvl2pPr>
            <a:lvl3pPr>
              <a:defRPr sz="3780"/>
            </a:lvl3pPr>
            <a:lvl4pPr>
              <a:defRPr sz="3150"/>
            </a:lvl4pPr>
            <a:lvl5pPr>
              <a:defRPr sz="3150"/>
            </a:lvl5pPr>
            <a:lvl6pPr>
              <a:defRPr sz="3150"/>
            </a:lvl6pPr>
            <a:lvl7pPr>
              <a:defRPr sz="3150"/>
            </a:lvl7pPr>
            <a:lvl8pPr>
              <a:defRPr sz="3150"/>
            </a:lvl8pPr>
            <a:lvl9pPr>
              <a:defRPr sz="315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1890" y="10799922"/>
            <a:ext cx="4644444" cy="20008190"/>
          </a:xfrm>
        </p:spPr>
        <p:txBody>
          <a:bodyPr/>
          <a:lstStyle>
            <a:lvl1pPr marL="0" indent="0">
              <a:buNone/>
              <a:defRPr sz="2520"/>
            </a:lvl1pPr>
            <a:lvl2pPr marL="719999" indent="0">
              <a:buNone/>
              <a:defRPr sz="2205"/>
            </a:lvl2pPr>
            <a:lvl3pPr marL="1439997" indent="0">
              <a:buNone/>
              <a:defRPr sz="1890"/>
            </a:lvl3pPr>
            <a:lvl4pPr marL="2159996" indent="0">
              <a:buNone/>
              <a:defRPr sz="1575"/>
            </a:lvl4pPr>
            <a:lvl5pPr marL="2879994" indent="0">
              <a:buNone/>
              <a:defRPr sz="1575"/>
            </a:lvl5pPr>
            <a:lvl6pPr marL="3599993" indent="0">
              <a:buNone/>
              <a:defRPr sz="1575"/>
            </a:lvl6pPr>
            <a:lvl7pPr marL="4319991" indent="0">
              <a:buNone/>
              <a:defRPr sz="1575"/>
            </a:lvl7pPr>
            <a:lvl8pPr marL="5039990" indent="0">
              <a:buNone/>
              <a:defRPr sz="1575"/>
            </a:lvl8pPr>
            <a:lvl9pPr marL="5759988" indent="0">
              <a:buNone/>
              <a:defRPr sz="157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42EE1-FF03-4E9E-8B29-F6A975F405F5}" type="datetimeFigureOut">
              <a:rPr lang="zh-CN" altLang="en-US" smtClean="0"/>
              <a:t>2022/11/8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1940F-DBE1-4CF3-8AD8-17170BE834E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6049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890" y="2399982"/>
            <a:ext cx="4644444" cy="8399939"/>
          </a:xfrm>
        </p:spPr>
        <p:txBody>
          <a:bodyPr anchor="b"/>
          <a:lstStyle>
            <a:lvl1pPr>
              <a:defRPr sz="503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121966" y="5183304"/>
            <a:ext cx="7290108" cy="25583147"/>
          </a:xfrm>
        </p:spPr>
        <p:txBody>
          <a:bodyPr anchor="t"/>
          <a:lstStyle>
            <a:lvl1pPr marL="0" indent="0">
              <a:buNone/>
              <a:defRPr sz="5039"/>
            </a:lvl1pPr>
            <a:lvl2pPr marL="719999" indent="0">
              <a:buNone/>
              <a:defRPr sz="4409"/>
            </a:lvl2pPr>
            <a:lvl3pPr marL="1439997" indent="0">
              <a:buNone/>
              <a:defRPr sz="3780"/>
            </a:lvl3pPr>
            <a:lvl4pPr marL="2159996" indent="0">
              <a:buNone/>
              <a:defRPr sz="3150"/>
            </a:lvl4pPr>
            <a:lvl5pPr marL="2879994" indent="0">
              <a:buNone/>
              <a:defRPr sz="3150"/>
            </a:lvl5pPr>
            <a:lvl6pPr marL="3599993" indent="0">
              <a:buNone/>
              <a:defRPr sz="3150"/>
            </a:lvl6pPr>
            <a:lvl7pPr marL="4319991" indent="0">
              <a:buNone/>
              <a:defRPr sz="3150"/>
            </a:lvl7pPr>
            <a:lvl8pPr marL="5039990" indent="0">
              <a:buNone/>
              <a:defRPr sz="3150"/>
            </a:lvl8pPr>
            <a:lvl9pPr marL="5759988" indent="0">
              <a:buNone/>
              <a:defRPr sz="315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1890" y="10799922"/>
            <a:ext cx="4644444" cy="20008190"/>
          </a:xfrm>
        </p:spPr>
        <p:txBody>
          <a:bodyPr/>
          <a:lstStyle>
            <a:lvl1pPr marL="0" indent="0">
              <a:buNone/>
              <a:defRPr sz="2520"/>
            </a:lvl1pPr>
            <a:lvl2pPr marL="719999" indent="0">
              <a:buNone/>
              <a:defRPr sz="2205"/>
            </a:lvl2pPr>
            <a:lvl3pPr marL="1439997" indent="0">
              <a:buNone/>
              <a:defRPr sz="1890"/>
            </a:lvl3pPr>
            <a:lvl4pPr marL="2159996" indent="0">
              <a:buNone/>
              <a:defRPr sz="1575"/>
            </a:lvl4pPr>
            <a:lvl5pPr marL="2879994" indent="0">
              <a:buNone/>
              <a:defRPr sz="1575"/>
            </a:lvl5pPr>
            <a:lvl6pPr marL="3599993" indent="0">
              <a:buNone/>
              <a:defRPr sz="1575"/>
            </a:lvl6pPr>
            <a:lvl7pPr marL="4319991" indent="0">
              <a:buNone/>
              <a:defRPr sz="1575"/>
            </a:lvl7pPr>
            <a:lvl8pPr marL="5039990" indent="0">
              <a:buNone/>
              <a:defRPr sz="1575"/>
            </a:lvl8pPr>
            <a:lvl9pPr marL="5759988" indent="0">
              <a:buNone/>
              <a:defRPr sz="157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42EE1-FF03-4E9E-8B29-F6A975F405F5}" type="datetimeFigureOut">
              <a:rPr lang="zh-CN" altLang="en-US" smtClean="0"/>
              <a:t>2022/11/8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1940F-DBE1-4CF3-8AD8-17170BE834E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7411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90015" y="1916661"/>
            <a:ext cx="12420184" cy="69582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0015" y="9583264"/>
            <a:ext cx="12420184" cy="22841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015" y="33366432"/>
            <a:ext cx="3240048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D42EE1-FF03-4E9E-8B29-F6A975F405F5}" type="datetimeFigureOut">
              <a:rPr lang="zh-CN" altLang="en-US" smtClean="0"/>
              <a:t>2022/11/8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70071" y="33366432"/>
            <a:ext cx="4860072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70150" y="33366432"/>
            <a:ext cx="3240048" cy="19166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B1940F-DBE1-4CF3-8AD8-17170BE834E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4678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439997" rtl="0" eaLnBrk="1" latinLnBrk="0" hangingPunct="1">
        <a:lnSpc>
          <a:spcPct val="90000"/>
        </a:lnSpc>
        <a:spcBef>
          <a:spcPct val="0"/>
        </a:spcBef>
        <a:buNone/>
        <a:defRPr sz="692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9999" indent="-359999" algn="l" defTabSz="1439997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4409" kern="1200">
          <a:solidFill>
            <a:schemeClr val="tx1"/>
          </a:solidFill>
          <a:latin typeface="+mn-lt"/>
          <a:ea typeface="+mn-ea"/>
          <a:cs typeface="+mn-cs"/>
        </a:defRPr>
      </a:lvl1pPr>
      <a:lvl2pPr marL="1079998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3780" kern="1200">
          <a:solidFill>
            <a:schemeClr val="tx1"/>
          </a:solidFill>
          <a:latin typeface="+mn-lt"/>
          <a:ea typeface="+mn-ea"/>
          <a:cs typeface="+mn-cs"/>
        </a:defRPr>
      </a:lvl2pPr>
      <a:lvl3pPr marL="1799996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3150" kern="1200">
          <a:solidFill>
            <a:schemeClr val="tx1"/>
          </a:solidFill>
          <a:latin typeface="+mn-lt"/>
          <a:ea typeface="+mn-ea"/>
          <a:cs typeface="+mn-cs"/>
        </a:defRPr>
      </a:lvl3pPr>
      <a:lvl4pPr marL="2519995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4pPr>
      <a:lvl5pPr marL="3239994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5pPr>
      <a:lvl6pPr marL="3959992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6pPr>
      <a:lvl7pPr marL="4679991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7pPr>
      <a:lvl8pPr marL="5399989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8pPr>
      <a:lvl9pPr marL="6119988" indent="-359999" algn="l" defTabSz="143999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83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1pPr>
      <a:lvl2pPr marL="719999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2pPr>
      <a:lvl3pPr marL="1439997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3pPr>
      <a:lvl4pPr marL="2159996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4pPr>
      <a:lvl5pPr marL="2879994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5pPr>
      <a:lvl6pPr marL="3599993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6pPr>
      <a:lvl7pPr marL="4319991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7pPr>
      <a:lvl8pPr marL="5039990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8pPr>
      <a:lvl9pPr marL="5759988" algn="l" defTabSz="1439997" rtl="0" eaLnBrk="1" latinLnBrk="0" hangingPunct="1">
        <a:defRPr sz="283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7393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</TotalTime>
  <Words>0</Words>
  <Application>Microsoft Office PowerPoint</Application>
  <PresentationFormat>自定义</PresentationFormat>
  <Paragraphs>0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艺宁 桑</dc:creator>
  <cp:lastModifiedBy>艺宁 桑</cp:lastModifiedBy>
  <cp:revision>3</cp:revision>
  <dcterms:created xsi:type="dcterms:W3CDTF">2022-11-07T08:08:02Z</dcterms:created>
  <dcterms:modified xsi:type="dcterms:W3CDTF">2022-11-08T07:11:43Z</dcterms:modified>
</cp:coreProperties>
</file>