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4400213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0A201F"/>
    <a:srgbClr val="257977"/>
    <a:srgbClr val="78D6D4"/>
    <a:srgbClr val="061112"/>
    <a:srgbClr val="CDF0EF"/>
    <a:srgbClr val="F6FCFC"/>
    <a:srgbClr val="234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" d="100"/>
          <a:sy n="16" d="100"/>
        </p:scale>
        <p:origin x="28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015" y="1916661"/>
            <a:ext cx="12420184" cy="695828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015" y="9583264"/>
            <a:ext cx="12420184" cy="228415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0015" y="33366432"/>
            <a:ext cx="3240048" cy="1916653"/>
          </a:xfrm>
          <a:prstGeom prst="rect">
            <a:avLst/>
          </a:prstGeom>
        </p:spPr>
        <p:txBody>
          <a:bodyPr/>
          <a:lstStyle/>
          <a:p>
            <a:fld id="{81D42EE1-FF03-4E9E-8B29-F6A975F405F5}" type="datetimeFigureOut">
              <a:rPr lang="zh-CN" altLang="en-US" smtClean="0"/>
              <a:t>2025/10/15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70071" y="33366432"/>
            <a:ext cx="4860072" cy="191665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70150" y="33366432"/>
            <a:ext cx="3240048" cy="1916653"/>
          </a:xfrm>
          <a:prstGeom prst="rect">
            <a:avLst/>
          </a:prstGeom>
        </p:spPr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89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67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560ED0-53CA-4E3D-BF9D-22D5F99FC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" y="-393"/>
            <a:ext cx="14400212" cy="3600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71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艺宁 桑</dc:creator>
  <cp:lastModifiedBy>Administrator</cp:lastModifiedBy>
  <cp:revision>17</cp:revision>
  <dcterms:created xsi:type="dcterms:W3CDTF">2022-11-07T08:08:02Z</dcterms:created>
  <dcterms:modified xsi:type="dcterms:W3CDTF">2025-10-15T01:21:03Z</dcterms:modified>
</cp:coreProperties>
</file>